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1. 11. 2013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bsta.com/index.php?document_srl=36389&amp;mid=sunghun_galle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masci.com/amateur/holo3.html" TargetMode="External"/><Relationship Id="rId2" Type="http://schemas.openxmlformats.org/officeDocument/2006/relationships/hyperlink" Target="http://amasci.com/amateur/hand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bs.homeshopmachinist.net/threads/27081-Synthetic-holograms-with-a-cnc-mill/page3" TargetMode="External"/><Relationship Id="rId5" Type="http://schemas.openxmlformats.org/officeDocument/2006/relationships/hyperlink" Target="http://minerva.union.edu/kastonz/Scratch_holography.htm" TargetMode="External"/><Relationship Id="rId4" Type="http://schemas.openxmlformats.org/officeDocument/2006/relationships/hyperlink" Target="http://www.instructables.com/id/Make-a-Tool-to-Draw-Scratch-Holograms!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9761"/>
          </a:xfrm>
        </p:spPr>
        <p:txBody>
          <a:bodyPr/>
          <a:lstStyle/>
          <a:p>
            <a:r>
              <a:rPr lang="sk-SK" dirty="0"/>
              <a:t> </a:t>
            </a:r>
            <a:r>
              <a:rPr lang="sk-SK" b="1" dirty="0"/>
              <a:t>2. </a:t>
            </a:r>
            <a:r>
              <a:rPr lang="sk-SK" b="1" dirty="0" smtClean="0"/>
              <a:t>Hologram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068960"/>
            <a:ext cx="7772400" cy="1742351"/>
          </a:xfrm>
        </p:spPr>
        <p:txBody>
          <a:bodyPr>
            <a:normAutofit fontScale="92500" lnSpcReduction="20000"/>
          </a:bodyPr>
          <a:lstStyle/>
          <a:p>
            <a:endParaRPr lang="sk-SK" dirty="0"/>
          </a:p>
          <a:p>
            <a:pPr algn="l"/>
            <a:r>
              <a:rPr lang="sk-SK" dirty="0" smtClean="0"/>
              <a:t>Je </a:t>
            </a:r>
            <a:r>
              <a:rPr lang="sk-SK" dirty="0"/>
              <a:t>známe, že hologram je možné vyrobiť ručne pomocou vyškriabania rýh do plastu. Vytvorte takýto hologram s písmenami IYPT a preskúmajte, ako funguje.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640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Odraz svetla od vyrytej drážky</a:t>
            </a:r>
          </a:p>
          <a:p>
            <a:r>
              <a:rPr lang="sk-SK" dirty="0" smtClean="0"/>
              <a:t>Pohľad zboku: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vlastne funguje?</a:t>
            </a:r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129507" cy="44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1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Každé oko vidí svietiaci bod na inom mieste drážky</a:t>
            </a:r>
          </a:p>
          <a:p>
            <a:r>
              <a:rPr lang="sk-SK" dirty="0" smtClean="0"/>
              <a:t>Vznik zdanlivého obrazu zdroja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to vlastne funguje?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 b="7533"/>
          <a:stretch/>
        </p:blipFill>
        <p:spPr bwMode="auto">
          <a:xfrm>
            <a:off x="827584" y="2006677"/>
            <a:ext cx="807518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5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Lesklé body budú bližšie k sebe</a:t>
            </a:r>
          </a:p>
          <a:p>
            <a:r>
              <a:rPr lang="sk-SK" dirty="0" smtClean="0"/>
              <a:t>Zdanlivý obraz bodového zdroja vznikne bližšie za platňou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Čo, ak je drážka zakrivená?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6" y="2420888"/>
            <a:ext cx="645272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5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Každá vyrytá kružnica vytvorí jeden svietiaci bod</a:t>
            </a:r>
          </a:p>
          <a:p>
            <a:r>
              <a:rPr lang="sk-SK" dirty="0" smtClean="0"/>
              <a:t>Polomer kružnice určí, ako ďaleko za platňou vznikne zdanlivý obraz svietiaceho bodu</a:t>
            </a:r>
          </a:p>
          <a:p>
            <a:r>
              <a:rPr lang="sk-SK" dirty="0" smtClean="0"/>
              <a:t>Malý polomer – bod je hneď za platňou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sme zatiaľ zistili?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3199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Veľa bodiek sa zleje do čiary</a:t>
            </a:r>
          </a:p>
          <a:p>
            <a:r>
              <a:rPr lang="sk-SK" dirty="0" smtClean="0"/>
              <a:t>Sústava kružníc s rovnakým polomerom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urobiť čiaru?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6140737" cy="442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11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Nie veľmi vydarený obrázok, ale dobre vidno princíp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 smtClean="0"/>
          </a:p>
          <a:p>
            <a:r>
              <a:rPr lang="sk-SK" sz="1600" dirty="0">
                <a:hlinkClick r:id="rId2"/>
              </a:rPr>
              <a:t>http://gbsta.com/index.php?document_srl=36389&amp;mid=sunghun_gallery</a:t>
            </a:r>
            <a:endParaRPr lang="sk-SK" sz="16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urobiť útvar?</a:t>
            </a:r>
            <a:endParaRPr lang="sk-SK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6" t="14691" r="22386" b="20792"/>
          <a:stretch/>
        </p:blipFill>
        <p:spPr bwMode="auto">
          <a:xfrm rot="16200000">
            <a:off x="3978297" y="2582541"/>
            <a:ext cx="3967693" cy="43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375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Polomer kružnice určuje vzdialenosť bodu za doštičkou</a:t>
            </a:r>
          </a:p>
          <a:p>
            <a:r>
              <a:rPr lang="sk-SK" sz="2800" dirty="0" smtClean="0"/>
              <a:t>Čiara pôjde šikmo (od povrchu doštičky smerom za ňu)</a:t>
            </a:r>
            <a:endParaRPr lang="sk-SK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ak sa polomer bude meniť?</a:t>
            </a:r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689" y="2996952"/>
            <a:ext cx="6515311" cy="34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26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Platňa môže byť aj priehľadná (najmä ak za ňu dáme tmavý papier), lepšia je však čierna alebo tmavá.</a:t>
            </a:r>
          </a:p>
          <a:p>
            <a:r>
              <a:rPr lang="sk-SK" dirty="0" smtClean="0"/>
              <a:t>Hodia sa rôzne plasty (napríklad obaly na CD), vynikajúce sú </a:t>
            </a:r>
            <a:r>
              <a:rPr lang="sk-SK" dirty="0" err="1" smtClean="0"/>
              <a:t>polyakrylátové</a:t>
            </a:r>
            <a:r>
              <a:rPr lang="sk-SK" dirty="0" smtClean="0"/>
              <a:t>. Sú však drahé, najprv sa natrénujte na niečom lacnom.</a:t>
            </a:r>
          </a:p>
          <a:p>
            <a:r>
              <a:rPr lang="sk-SK" dirty="0" smtClean="0"/>
              <a:t>Drážka musí svetlo odrážať, musí byť vlastne lesklá. Preto hrotom veľmi netlačte a držte kružidlo naklonené v smere pohybu. </a:t>
            </a:r>
          </a:p>
          <a:p>
            <a:r>
              <a:rPr lang="sk-SK" dirty="0" smtClean="0"/>
              <a:t>Hlboká drsná drážka nefunguje, veľmi jemné drážky však iba slabo odrážajú svetlo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Zopár technických vecí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991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Ak budete chcieť urobiť vodorovnú čiaru, škrabance sa budú „zlievať“ – nefunguje to dobre. </a:t>
            </a:r>
            <a:r>
              <a:rPr lang="sk-SK" dirty="0"/>
              <a:t>Ľ</a:t>
            </a:r>
            <a:r>
              <a:rPr lang="sk-SK" dirty="0" smtClean="0"/>
              <a:t>ahšie robia písané texty, než tlačené, lebo obsahujú menej vodorovných čiar</a:t>
            </a:r>
          </a:p>
          <a:p>
            <a:endParaRPr lang="sk-SK" dirty="0"/>
          </a:p>
          <a:p>
            <a:pPr marL="109728" indent="0" algn="ctr">
              <a:buNone/>
            </a:pPr>
            <a:r>
              <a:rPr lang="sk-SK" sz="11500" dirty="0" smtClean="0"/>
              <a:t>E      </a:t>
            </a:r>
            <a:r>
              <a:rPr lang="sk-SK" sz="11500" dirty="0" smtClean="0">
                <a:latin typeface="French Script MT" panose="03020402040607040605" pitchFamily="66" charset="0"/>
              </a:rPr>
              <a:t> </a:t>
            </a:r>
            <a:r>
              <a:rPr lang="sk-SK" sz="11500" dirty="0" err="1" smtClean="0">
                <a:latin typeface="French Script MT" panose="03020402040607040605" pitchFamily="66" charset="0"/>
              </a:rPr>
              <a:t>E</a:t>
            </a:r>
            <a:endParaRPr lang="sk-SK" sz="11500" dirty="0" smtClean="0">
              <a:latin typeface="French Script MT" panose="03020402040607040605" pitchFamily="66" charset="0"/>
            </a:endParaRPr>
          </a:p>
          <a:p>
            <a:pPr marL="109728" indent="0" algn="ctr">
              <a:buNone/>
            </a:pPr>
            <a:r>
              <a:rPr lang="sk-SK" sz="3200" dirty="0" smtClean="0"/>
              <a:t>Nevhodné                 Lepšie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Zopár technických vecí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3516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95536" y="1241237"/>
            <a:ext cx="8229600" cy="2955784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Naučiť sa „hologramy“ vyrábať</a:t>
            </a:r>
          </a:p>
          <a:p>
            <a:r>
              <a:rPr lang="sk-SK" dirty="0" smtClean="0"/>
              <a:t>Poriadne pochopiť, ako to funguje</a:t>
            </a:r>
          </a:p>
          <a:p>
            <a:r>
              <a:rPr lang="sk-SK" dirty="0" smtClean="0"/>
              <a:t>Nájsť vzťah medzi polomerom kružnice a hĺbkou zdanlivého obrazu</a:t>
            </a:r>
          </a:p>
          <a:p>
            <a:r>
              <a:rPr lang="sk-SK" dirty="0" smtClean="0"/>
              <a:t>Vyrobiť niečo zložitejšie, než text, prípadne text IYPT využívajúci aj hĺbku</a:t>
            </a:r>
          </a:p>
          <a:p>
            <a:r>
              <a:rPr lang="sk-SK" dirty="0" smtClean="0"/>
              <a:t>Rýpať pomocou CNC stroja a generovať „hologramy“ na počítači?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robiť s úlohou?</a:t>
            </a:r>
            <a:endParaRPr lang="sk-SK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71972"/>
            <a:ext cx="5007870" cy="280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323528" y="4943231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http://geekwordofmouth.blogspot.sk/2012/06/prometheal-remains.html</a:t>
            </a:r>
          </a:p>
        </p:txBody>
      </p:sp>
    </p:spTree>
    <p:extLst>
      <p:ext uri="{BB962C8B-B14F-4D97-AF65-F5344CB8AC3E}">
        <p14:creationId xmlns:p14="http://schemas.microsoft.com/office/powerpoint/2010/main" val="26609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Bežné ponímanie pojmu hologram:</a:t>
            </a:r>
          </a:p>
          <a:p>
            <a:r>
              <a:rPr lang="sk-SK" dirty="0" smtClean="0">
                <a:solidFill>
                  <a:srgbClr val="FF0000"/>
                </a:solidFill>
              </a:rPr>
              <a:t>Plošný</a:t>
            </a:r>
            <a:r>
              <a:rPr lang="sk-SK" dirty="0" smtClean="0"/>
              <a:t> záznam </a:t>
            </a:r>
            <a:r>
              <a:rPr lang="sk-SK" dirty="0" smtClean="0">
                <a:solidFill>
                  <a:srgbClr val="FF0000"/>
                </a:solidFill>
              </a:rPr>
              <a:t>trojrozmerného</a:t>
            </a:r>
            <a:r>
              <a:rPr lang="sk-SK" dirty="0" smtClean="0"/>
              <a:t> objektu. </a:t>
            </a:r>
          </a:p>
          <a:p>
            <a:r>
              <a:rPr lang="sk-SK" dirty="0" smtClean="0"/>
              <a:t>To je aj fotografia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</a:p>
          <a:p>
            <a:r>
              <a:rPr lang="sk-SK" dirty="0" smtClean="0"/>
              <a:t>Pri pozeraní na holografický plošný záznam však vidíme naozaj trojrozmerný objekt – ak posunieme hlavu, vidíme objekt z iného uhla. 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hologram?</a:t>
            </a:r>
            <a:endParaRPr lang="sk-SK" dirty="0"/>
          </a:p>
        </p:txBody>
      </p:sp>
      <p:pic>
        <p:nvPicPr>
          <p:cNvPr id="1026" name="Picture 2" descr="http://www.maths.surrey.ac.uk/hosted-sites/R.Knott/Fibonacci/hexaStere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43" y="4201608"/>
            <a:ext cx="5412788" cy="26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3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amasci.com/amateur/hand1.html</a:t>
            </a:r>
            <a:endParaRPr lang="sk-SK" dirty="0" smtClean="0"/>
          </a:p>
          <a:p>
            <a:r>
              <a:rPr lang="sk-SK" dirty="0">
                <a:hlinkClick r:id="rId3"/>
              </a:rPr>
              <a:t>http://</a:t>
            </a:r>
            <a:r>
              <a:rPr lang="sk-SK" dirty="0" smtClean="0">
                <a:hlinkClick r:id="rId3"/>
              </a:rPr>
              <a:t>amasci.com/amateur/holo3.html</a:t>
            </a:r>
            <a:endParaRPr lang="sk-SK" dirty="0" smtClean="0"/>
          </a:p>
          <a:p>
            <a:r>
              <a:rPr lang="sk-SK" dirty="0">
                <a:hlinkClick r:id="rId4"/>
              </a:rPr>
              <a:t>http://www.instructables.com/id/Make-a-Tool-to-Draw-Scratch-Holograms</a:t>
            </a:r>
            <a:r>
              <a:rPr lang="sk-SK" dirty="0" smtClean="0">
                <a:hlinkClick r:id="rId4"/>
              </a:rPr>
              <a:t>!/</a:t>
            </a:r>
            <a:endParaRPr lang="sk-SK" dirty="0" smtClean="0"/>
          </a:p>
          <a:p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minerva.union.edu/kastonz/Scratch_holography.htm</a:t>
            </a:r>
            <a:endParaRPr lang="sk-SK" dirty="0" smtClean="0"/>
          </a:p>
          <a:p>
            <a:r>
              <a:rPr lang="sk-SK" dirty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bbs.homeshopmachinist.net/threads/27081-Synthetic-holograms-with-a-cnc-mill/page3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413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sk-SK" dirty="0" smtClean="0"/>
              <a:t>Vyškrabať do plastu systém koncentrických kružníc. 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máme urobiť?</a:t>
            </a:r>
            <a:endParaRPr lang="sk-SK" dirty="0"/>
          </a:p>
        </p:txBody>
      </p:sp>
      <p:pic>
        <p:nvPicPr>
          <p:cNvPr id="1030" name="Picture 6" descr="com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9" y="2204864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: black plate in the sun, a black cube with glowing white &#10;edges floats within its 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14987"/>
            <a:ext cx="49339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5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Záznam hologramu (zdroj: </a:t>
            </a:r>
            <a:r>
              <a:rPr lang="sk-SK" dirty="0" err="1" smtClean="0"/>
              <a:t>wikipédia</a:t>
            </a:r>
            <a:r>
              <a:rPr lang="sk-SK" dirty="0" smtClean="0"/>
              <a:t>)</a:t>
            </a:r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„Klasický“ hologram</a:t>
            </a:r>
            <a:endParaRPr lang="sk-SK" dirty="0"/>
          </a:p>
        </p:txBody>
      </p:sp>
      <p:pic>
        <p:nvPicPr>
          <p:cNvPr id="2052" name="Picture 4" descr="http://upload.wikimedia.org/wikipedia/commons/thumb/7/77/Holograph-record.svg/400px-Holograph-recor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912768" cy="40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1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Rekonštrukcia (pozeranie) hologramu:</a:t>
            </a:r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„Klasický“ hologram</a:t>
            </a:r>
            <a:endParaRPr lang="sk-SK" dirty="0"/>
          </a:p>
        </p:txBody>
      </p:sp>
      <p:pic>
        <p:nvPicPr>
          <p:cNvPr id="3074" name="Picture 2" descr="http://upload.wikimedia.org/wikipedia/commons/thumb/a/a0/Holography-reconstruct.svg/300px-Holography-reconstruc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744416" cy="40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8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Pohľad do toho istého hologramu z rôznych uhlov:</a:t>
            </a:r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„Klasický“ hologram</a:t>
            </a:r>
            <a:endParaRPr lang="sk-SK" dirty="0"/>
          </a:p>
        </p:txBody>
      </p:sp>
      <p:pic>
        <p:nvPicPr>
          <p:cNvPr id="4098" name="Picture 2" descr="http://upload.wikimedia.org/wikipedia/commons/thumb/5/5f/Holomouse2.jpg/220px-Holomous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168352" cy="46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2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vidíme na fotografickom filme zblízka (pod mikroskopom)?</a:t>
            </a:r>
          </a:p>
          <a:p>
            <a:r>
              <a:rPr lang="sk-SK" dirty="0" smtClean="0"/>
              <a:t>Sústava interferenčných prúžkov, ich vzdialenosť je porovnateľná s vlnovou dĺžkou svetla (0,001 mm)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„Klasický“ hologram</a:t>
            </a:r>
            <a:endParaRPr lang="sk-SK" dirty="0"/>
          </a:p>
        </p:txBody>
      </p:sp>
      <p:pic>
        <p:nvPicPr>
          <p:cNvPr id="5122" name="Picture 2" descr="http://upload.wikimedia.org/wikipedia/commons/thumb/a/a5/Holographic_recording.jpg/220px-Holographic_reco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3384376" cy="29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5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Hologram jediného bodu (bodového zdroja svetla) – sústava interferenčných krúžkov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„Klasický“ hologram</a:t>
            </a:r>
            <a:endParaRPr lang="sk-SK" dirty="0"/>
          </a:p>
        </p:txBody>
      </p:sp>
      <p:pic>
        <p:nvPicPr>
          <p:cNvPr id="6146" name="Picture 2" descr="File:Zonenplatte Cosin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6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Funguje škrabaný hologram rovnako ako klasický – interferencia svetla na sústave rýh?</a:t>
            </a:r>
          </a:p>
          <a:p>
            <a:r>
              <a:rPr lang="sk-SK" dirty="0" smtClean="0"/>
              <a:t>Určite nie – vzdialenosť vyškrabaných rýh býva typicky 0,5 – 1 mm</a:t>
            </a:r>
          </a:p>
          <a:p>
            <a:r>
              <a:rPr lang="sk-SK" dirty="0" smtClean="0"/>
              <a:t>Rádovo viac, než vlnová dĺžka svetla</a:t>
            </a:r>
          </a:p>
          <a:p>
            <a:r>
              <a:rPr lang="sk-SK" dirty="0" smtClean="0"/>
              <a:t>Takéto vzdialenosti hovoria, že vysvetlenie bude </a:t>
            </a:r>
            <a:r>
              <a:rPr lang="sk-SK" dirty="0" smtClean="0">
                <a:solidFill>
                  <a:srgbClr val="FF0000"/>
                </a:solidFill>
              </a:rPr>
              <a:t>na základe geometrickej optiky </a:t>
            </a:r>
            <a:r>
              <a:rPr lang="sk-SK" dirty="0" smtClean="0"/>
              <a:t>(odraz a lom svetla), nie na základe vlnových vlastností svetla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„Škrabaný“ hologram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7372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557</TotalTime>
  <Words>557</Words>
  <Application>Microsoft Office PowerPoint</Application>
  <PresentationFormat>Prezentácia na obrazovke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Hala</vt:lpstr>
      <vt:lpstr> 2. Hologram</vt:lpstr>
      <vt:lpstr>Čo je hologram?</vt:lpstr>
      <vt:lpstr>Čo máme urobiť?</vt:lpstr>
      <vt:lpstr>„Klasický“ hologram</vt:lpstr>
      <vt:lpstr>„Klasický“ hologram</vt:lpstr>
      <vt:lpstr>„Klasický“ hologram</vt:lpstr>
      <vt:lpstr>„Klasický“ hologram</vt:lpstr>
      <vt:lpstr>„Klasický“ hologram</vt:lpstr>
      <vt:lpstr>„Škrabaný“ hologram</vt:lpstr>
      <vt:lpstr>Ako to vlastne funguje?</vt:lpstr>
      <vt:lpstr>Ako to vlastne funguje?</vt:lpstr>
      <vt:lpstr>Čo, ak je drážka zakrivená?</vt:lpstr>
      <vt:lpstr>Čo sme zatiaľ zistili?</vt:lpstr>
      <vt:lpstr>Ako urobiť čiaru?</vt:lpstr>
      <vt:lpstr>Ako urobiť útvar?</vt:lpstr>
      <vt:lpstr>Čo ak sa polomer bude meniť?</vt:lpstr>
      <vt:lpstr>Zopár technických vecí</vt:lpstr>
      <vt:lpstr>Zopár technických vecí</vt:lpstr>
      <vt:lpstr>Čo robiť s úlohou?</vt:lpstr>
      <vt:lpstr>Literatúra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2. Hologram</dc:title>
  <dc:creator>kundracik</dc:creator>
  <cp:lastModifiedBy>kundracik</cp:lastModifiedBy>
  <cp:revision>12</cp:revision>
  <dcterms:created xsi:type="dcterms:W3CDTF">2013-11-01T10:04:36Z</dcterms:created>
  <dcterms:modified xsi:type="dcterms:W3CDTF">2013-11-01T19:24:37Z</dcterms:modified>
</cp:coreProperties>
</file>